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54" y="-34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615" y="1278585"/>
            <a:ext cx="6374765" cy="66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0" i="0">
                <a:solidFill>
                  <a:srgbClr val="FFF200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jp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図 64">
            <a:extLst>
              <a:ext uri="{FF2B5EF4-FFF2-40B4-BE49-F238E27FC236}">
                <a16:creationId xmlns:a16="http://schemas.microsoft.com/office/drawing/2014/main" id="{E7CC7E23-F8D0-BECA-5115-AEDB081B8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27" y="6422979"/>
            <a:ext cx="3701938" cy="233551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283963" y="3089963"/>
            <a:ext cx="2992120" cy="7124700"/>
            <a:chOff x="4249341" y="3103433"/>
            <a:chExt cx="2992120" cy="71247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9341" y="3103433"/>
              <a:ext cx="2991790" cy="71247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17669" y="4721047"/>
              <a:ext cx="878205" cy="878205"/>
            </a:xfrm>
            <a:custGeom>
              <a:avLst/>
              <a:gdLst/>
              <a:ahLst/>
              <a:cxnLst/>
              <a:rect l="l" t="t" r="r" b="b"/>
              <a:pathLst>
                <a:path w="878204" h="878204">
                  <a:moveTo>
                    <a:pt x="438937" y="0"/>
                  </a:moveTo>
                  <a:lnTo>
                    <a:pt x="391110" y="2575"/>
                  </a:lnTo>
                  <a:lnTo>
                    <a:pt x="344775" y="10124"/>
                  </a:lnTo>
                  <a:lnTo>
                    <a:pt x="300199" y="22377"/>
                  </a:lnTo>
                  <a:lnTo>
                    <a:pt x="257651" y="39068"/>
                  </a:lnTo>
                  <a:lnTo>
                    <a:pt x="217397" y="59928"/>
                  </a:lnTo>
                  <a:lnTo>
                    <a:pt x="179707" y="84690"/>
                  </a:lnTo>
                  <a:lnTo>
                    <a:pt x="144846" y="113086"/>
                  </a:lnTo>
                  <a:lnTo>
                    <a:pt x="113085" y="144848"/>
                  </a:lnTo>
                  <a:lnTo>
                    <a:pt x="84689" y="179709"/>
                  </a:lnTo>
                  <a:lnTo>
                    <a:pt x="59928" y="217401"/>
                  </a:lnTo>
                  <a:lnTo>
                    <a:pt x="39067" y="257656"/>
                  </a:lnTo>
                  <a:lnTo>
                    <a:pt x="22377" y="300206"/>
                  </a:lnTo>
                  <a:lnTo>
                    <a:pt x="10124" y="344783"/>
                  </a:lnTo>
                  <a:lnTo>
                    <a:pt x="2575" y="391120"/>
                  </a:lnTo>
                  <a:lnTo>
                    <a:pt x="0" y="438950"/>
                  </a:lnTo>
                  <a:lnTo>
                    <a:pt x="2575" y="486777"/>
                  </a:lnTo>
                  <a:lnTo>
                    <a:pt x="10124" y="533112"/>
                  </a:lnTo>
                  <a:lnTo>
                    <a:pt x="22377" y="577687"/>
                  </a:lnTo>
                  <a:lnTo>
                    <a:pt x="39067" y="620236"/>
                  </a:lnTo>
                  <a:lnTo>
                    <a:pt x="59928" y="660489"/>
                  </a:lnTo>
                  <a:lnTo>
                    <a:pt x="84689" y="698180"/>
                  </a:lnTo>
                  <a:lnTo>
                    <a:pt x="113085" y="733040"/>
                  </a:lnTo>
                  <a:lnTo>
                    <a:pt x="144846" y="764802"/>
                  </a:lnTo>
                  <a:lnTo>
                    <a:pt x="179707" y="793197"/>
                  </a:lnTo>
                  <a:lnTo>
                    <a:pt x="217397" y="817959"/>
                  </a:lnTo>
                  <a:lnTo>
                    <a:pt x="257651" y="838819"/>
                  </a:lnTo>
                  <a:lnTo>
                    <a:pt x="300199" y="855510"/>
                  </a:lnTo>
                  <a:lnTo>
                    <a:pt x="344775" y="867763"/>
                  </a:lnTo>
                  <a:lnTo>
                    <a:pt x="391110" y="875311"/>
                  </a:lnTo>
                  <a:lnTo>
                    <a:pt x="438937" y="877887"/>
                  </a:lnTo>
                  <a:lnTo>
                    <a:pt x="486764" y="875311"/>
                  </a:lnTo>
                  <a:lnTo>
                    <a:pt x="533099" y="867763"/>
                  </a:lnTo>
                  <a:lnTo>
                    <a:pt x="577675" y="855510"/>
                  </a:lnTo>
                  <a:lnTo>
                    <a:pt x="620223" y="838819"/>
                  </a:lnTo>
                  <a:lnTo>
                    <a:pt x="660477" y="817959"/>
                  </a:lnTo>
                  <a:lnTo>
                    <a:pt x="698167" y="793197"/>
                  </a:lnTo>
                  <a:lnTo>
                    <a:pt x="733027" y="764802"/>
                  </a:lnTo>
                  <a:lnTo>
                    <a:pt x="764789" y="733040"/>
                  </a:lnTo>
                  <a:lnTo>
                    <a:pt x="793185" y="698180"/>
                  </a:lnTo>
                  <a:lnTo>
                    <a:pt x="817946" y="660489"/>
                  </a:lnTo>
                  <a:lnTo>
                    <a:pt x="838806" y="620236"/>
                  </a:lnTo>
                  <a:lnTo>
                    <a:pt x="855497" y="577687"/>
                  </a:lnTo>
                  <a:lnTo>
                    <a:pt x="867750" y="533112"/>
                  </a:lnTo>
                  <a:lnTo>
                    <a:pt x="875299" y="486777"/>
                  </a:lnTo>
                  <a:lnTo>
                    <a:pt x="877874" y="438950"/>
                  </a:lnTo>
                  <a:lnTo>
                    <a:pt x="875299" y="391120"/>
                  </a:lnTo>
                  <a:lnTo>
                    <a:pt x="867750" y="344783"/>
                  </a:lnTo>
                  <a:lnTo>
                    <a:pt x="855497" y="300206"/>
                  </a:lnTo>
                  <a:lnTo>
                    <a:pt x="838806" y="257656"/>
                  </a:lnTo>
                  <a:lnTo>
                    <a:pt x="817946" y="217401"/>
                  </a:lnTo>
                  <a:lnTo>
                    <a:pt x="793185" y="179709"/>
                  </a:lnTo>
                  <a:lnTo>
                    <a:pt x="764789" y="144848"/>
                  </a:lnTo>
                  <a:lnTo>
                    <a:pt x="733027" y="113086"/>
                  </a:lnTo>
                  <a:lnTo>
                    <a:pt x="698167" y="84690"/>
                  </a:lnTo>
                  <a:lnTo>
                    <a:pt x="660477" y="59928"/>
                  </a:lnTo>
                  <a:lnTo>
                    <a:pt x="620223" y="39068"/>
                  </a:lnTo>
                  <a:lnTo>
                    <a:pt x="577675" y="22377"/>
                  </a:lnTo>
                  <a:lnTo>
                    <a:pt x="533099" y="10124"/>
                  </a:lnTo>
                  <a:lnTo>
                    <a:pt x="486764" y="2575"/>
                  </a:lnTo>
                  <a:lnTo>
                    <a:pt x="438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05337" y="4708715"/>
              <a:ext cx="902969" cy="902969"/>
            </a:xfrm>
            <a:custGeom>
              <a:avLst/>
              <a:gdLst/>
              <a:ahLst/>
              <a:cxnLst/>
              <a:rect l="l" t="t" r="r" b="b"/>
              <a:pathLst>
                <a:path w="902970" h="902970">
                  <a:moveTo>
                    <a:pt x="451269" y="0"/>
                  </a:moveTo>
                  <a:lnTo>
                    <a:pt x="402096" y="2650"/>
                  </a:lnTo>
                  <a:lnTo>
                    <a:pt x="354458" y="10412"/>
                  </a:lnTo>
                  <a:lnTo>
                    <a:pt x="308629" y="23011"/>
                  </a:lnTo>
                  <a:lnTo>
                    <a:pt x="264885" y="40171"/>
                  </a:lnTo>
                  <a:lnTo>
                    <a:pt x="223501" y="61618"/>
                  </a:lnTo>
                  <a:lnTo>
                    <a:pt x="184751" y="87076"/>
                  </a:lnTo>
                  <a:lnTo>
                    <a:pt x="148912" y="116269"/>
                  </a:lnTo>
                  <a:lnTo>
                    <a:pt x="116259" y="148924"/>
                  </a:lnTo>
                  <a:lnTo>
                    <a:pt x="87066" y="184763"/>
                  </a:lnTo>
                  <a:lnTo>
                    <a:pt x="61609" y="223513"/>
                  </a:lnTo>
                  <a:lnTo>
                    <a:pt x="40164" y="264898"/>
                  </a:lnTo>
                  <a:lnTo>
                    <a:pt x="23005" y="308642"/>
                  </a:lnTo>
                  <a:lnTo>
                    <a:pt x="10408" y="354471"/>
                  </a:lnTo>
                  <a:lnTo>
                    <a:pt x="2743" y="401519"/>
                  </a:lnTo>
                  <a:lnTo>
                    <a:pt x="2647" y="402109"/>
                  </a:lnTo>
                  <a:lnTo>
                    <a:pt x="0" y="451281"/>
                  </a:lnTo>
                  <a:lnTo>
                    <a:pt x="2647" y="500451"/>
                  </a:lnTo>
                  <a:lnTo>
                    <a:pt x="10408" y="548087"/>
                  </a:lnTo>
                  <a:lnTo>
                    <a:pt x="23005" y="593914"/>
                  </a:lnTo>
                  <a:lnTo>
                    <a:pt x="40164" y="637657"/>
                  </a:lnTo>
                  <a:lnTo>
                    <a:pt x="61609" y="679041"/>
                  </a:lnTo>
                  <a:lnTo>
                    <a:pt x="87066" y="717789"/>
                  </a:lnTo>
                  <a:lnTo>
                    <a:pt x="116259" y="753628"/>
                  </a:lnTo>
                  <a:lnTo>
                    <a:pt x="148912" y="786282"/>
                  </a:lnTo>
                  <a:lnTo>
                    <a:pt x="184751" y="815475"/>
                  </a:lnTo>
                  <a:lnTo>
                    <a:pt x="223501" y="840932"/>
                  </a:lnTo>
                  <a:lnTo>
                    <a:pt x="264885" y="862379"/>
                  </a:lnTo>
                  <a:lnTo>
                    <a:pt x="308629" y="879539"/>
                  </a:lnTo>
                  <a:lnTo>
                    <a:pt x="354458" y="892138"/>
                  </a:lnTo>
                  <a:lnTo>
                    <a:pt x="402096" y="899900"/>
                  </a:lnTo>
                  <a:lnTo>
                    <a:pt x="451269" y="902550"/>
                  </a:lnTo>
                  <a:lnTo>
                    <a:pt x="500441" y="899900"/>
                  </a:lnTo>
                  <a:lnTo>
                    <a:pt x="548079" y="892138"/>
                  </a:lnTo>
                  <a:lnTo>
                    <a:pt x="593908" y="879539"/>
                  </a:lnTo>
                  <a:lnTo>
                    <a:pt x="598152" y="877874"/>
                  </a:lnTo>
                  <a:lnTo>
                    <a:pt x="451269" y="877874"/>
                  </a:lnTo>
                  <a:lnTo>
                    <a:pt x="401507" y="875005"/>
                  </a:lnTo>
                  <a:lnTo>
                    <a:pt x="353443" y="866612"/>
                  </a:lnTo>
                  <a:lnTo>
                    <a:pt x="307391" y="853012"/>
                  </a:lnTo>
                  <a:lnTo>
                    <a:pt x="263666" y="834525"/>
                  </a:lnTo>
                  <a:lnTo>
                    <a:pt x="222586" y="811470"/>
                  </a:lnTo>
                  <a:lnTo>
                    <a:pt x="184464" y="784166"/>
                  </a:lnTo>
                  <a:lnTo>
                    <a:pt x="149618" y="752932"/>
                  </a:lnTo>
                  <a:lnTo>
                    <a:pt x="118380" y="718085"/>
                  </a:lnTo>
                  <a:lnTo>
                    <a:pt x="91074" y="679964"/>
                  </a:lnTo>
                  <a:lnTo>
                    <a:pt x="68019" y="638884"/>
                  </a:lnTo>
                  <a:lnTo>
                    <a:pt x="49532" y="595159"/>
                  </a:lnTo>
                  <a:lnTo>
                    <a:pt x="35932" y="549107"/>
                  </a:lnTo>
                  <a:lnTo>
                    <a:pt x="27536" y="501042"/>
                  </a:lnTo>
                  <a:lnTo>
                    <a:pt x="24663" y="451281"/>
                  </a:lnTo>
                  <a:lnTo>
                    <a:pt x="27502" y="402109"/>
                  </a:lnTo>
                  <a:lnTo>
                    <a:pt x="35932" y="353453"/>
                  </a:lnTo>
                  <a:lnTo>
                    <a:pt x="49532" y="307398"/>
                  </a:lnTo>
                  <a:lnTo>
                    <a:pt x="68019" y="263671"/>
                  </a:lnTo>
                  <a:lnTo>
                    <a:pt x="91074" y="222588"/>
                  </a:lnTo>
                  <a:lnTo>
                    <a:pt x="118380" y="184465"/>
                  </a:lnTo>
                  <a:lnTo>
                    <a:pt x="149618" y="149618"/>
                  </a:lnTo>
                  <a:lnTo>
                    <a:pt x="184464" y="118384"/>
                  </a:lnTo>
                  <a:lnTo>
                    <a:pt x="222586" y="91080"/>
                  </a:lnTo>
                  <a:lnTo>
                    <a:pt x="263666" y="68025"/>
                  </a:lnTo>
                  <a:lnTo>
                    <a:pt x="307391" y="49538"/>
                  </a:lnTo>
                  <a:lnTo>
                    <a:pt x="353443" y="35938"/>
                  </a:lnTo>
                  <a:lnTo>
                    <a:pt x="401507" y="27544"/>
                  </a:lnTo>
                  <a:lnTo>
                    <a:pt x="451269" y="24676"/>
                  </a:lnTo>
                  <a:lnTo>
                    <a:pt x="598151" y="24676"/>
                  </a:lnTo>
                  <a:lnTo>
                    <a:pt x="593908" y="23011"/>
                  </a:lnTo>
                  <a:lnTo>
                    <a:pt x="548079" y="10412"/>
                  </a:lnTo>
                  <a:lnTo>
                    <a:pt x="500441" y="2650"/>
                  </a:lnTo>
                  <a:lnTo>
                    <a:pt x="451269" y="0"/>
                  </a:lnTo>
                  <a:close/>
                </a:path>
                <a:path w="902970" h="902970">
                  <a:moveTo>
                    <a:pt x="598151" y="24676"/>
                  </a:moveTo>
                  <a:lnTo>
                    <a:pt x="451269" y="24676"/>
                  </a:lnTo>
                  <a:lnTo>
                    <a:pt x="501030" y="27544"/>
                  </a:lnTo>
                  <a:lnTo>
                    <a:pt x="549094" y="35938"/>
                  </a:lnTo>
                  <a:lnTo>
                    <a:pt x="595147" y="49538"/>
                  </a:lnTo>
                  <a:lnTo>
                    <a:pt x="638871" y="68025"/>
                  </a:lnTo>
                  <a:lnTo>
                    <a:pt x="679952" y="91080"/>
                  </a:lnTo>
                  <a:lnTo>
                    <a:pt x="718073" y="118384"/>
                  </a:lnTo>
                  <a:lnTo>
                    <a:pt x="752919" y="149618"/>
                  </a:lnTo>
                  <a:lnTo>
                    <a:pt x="784153" y="184465"/>
                  </a:lnTo>
                  <a:lnTo>
                    <a:pt x="811457" y="222588"/>
                  </a:lnTo>
                  <a:lnTo>
                    <a:pt x="834513" y="263671"/>
                  </a:lnTo>
                  <a:lnTo>
                    <a:pt x="853001" y="307398"/>
                  </a:lnTo>
                  <a:lnTo>
                    <a:pt x="866603" y="353453"/>
                  </a:lnTo>
                  <a:lnTo>
                    <a:pt x="875001" y="401519"/>
                  </a:lnTo>
                  <a:lnTo>
                    <a:pt x="877874" y="451281"/>
                  </a:lnTo>
                  <a:lnTo>
                    <a:pt x="875035" y="500451"/>
                  </a:lnTo>
                  <a:lnTo>
                    <a:pt x="875001" y="501042"/>
                  </a:lnTo>
                  <a:lnTo>
                    <a:pt x="866603" y="549107"/>
                  </a:lnTo>
                  <a:lnTo>
                    <a:pt x="853001" y="595159"/>
                  </a:lnTo>
                  <a:lnTo>
                    <a:pt x="834513" y="638884"/>
                  </a:lnTo>
                  <a:lnTo>
                    <a:pt x="811457" y="679964"/>
                  </a:lnTo>
                  <a:lnTo>
                    <a:pt x="784153" y="718085"/>
                  </a:lnTo>
                  <a:lnTo>
                    <a:pt x="752919" y="752932"/>
                  </a:lnTo>
                  <a:lnTo>
                    <a:pt x="718073" y="784166"/>
                  </a:lnTo>
                  <a:lnTo>
                    <a:pt x="679952" y="811470"/>
                  </a:lnTo>
                  <a:lnTo>
                    <a:pt x="638871" y="834525"/>
                  </a:lnTo>
                  <a:lnTo>
                    <a:pt x="595147" y="853012"/>
                  </a:lnTo>
                  <a:lnTo>
                    <a:pt x="549094" y="866612"/>
                  </a:lnTo>
                  <a:lnTo>
                    <a:pt x="501030" y="875005"/>
                  </a:lnTo>
                  <a:lnTo>
                    <a:pt x="451269" y="877874"/>
                  </a:lnTo>
                  <a:lnTo>
                    <a:pt x="598152" y="877874"/>
                  </a:lnTo>
                  <a:lnTo>
                    <a:pt x="637652" y="862379"/>
                  </a:lnTo>
                  <a:lnTo>
                    <a:pt x="679037" y="840932"/>
                  </a:lnTo>
                  <a:lnTo>
                    <a:pt x="717786" y="815475"/>
                  </a:lnTo>
                  <a:lnTo>
                    <a:pt x="753625" y="786282"/>
                  </a:lnTo>
                  <a:lnTo>
                    <a:pt x="786279" y="753628"/>
                  </a:lnTo>
                  <a:lnTo>
                    <a:pt x="815471" y="717789"/>
                  </a:lnTo>
                  <a:lnTo>
                    <a:pt x="840928" y="679041"/>
                  </a:lnTo>
                  <a:lnTo>
                    <a:pt x="862374" y="637657"/>
                  </a:lnTo>
                  <a:lnTo>
                    <a:pt x="879533" y="593914"/>
                  </a:lnTo>
                  <a:lnTo>
                    <a:pt x="892130" y="548087"/>
                  </a:lnTo>
                  <a:lnTo>
                    <a:pt x="899793" y="501042"/>
                  </a:lnTo>
                  <a:lnTo>
                    <a:pt x="902538" y="451281"/>
                  </a:lnTo>
                  <a:lnTo>
                    <a:pt x="899890" y="402109"/>
                  </a:lnTo>
                  <a:lnTo>
                    <a:pt x="892130" y="354471"/>
                  </a:lnTo>
                  <a:lnTo>
                    <a:pt x="879533" y="308642"/>
                  </a:lnTo>
                  <a:lnTo>
                    <a:pt x="862374" y="264898"/>
                  </a:lnTo>
                  <a:lnTo>
                    <a:pt x="840928" y="223513"/>
                  </a:lnTo>
                  <a:lnTo>
                    <a:pt x="815471" y="184763"/>
                  </a:lnTo>
                  <a:lnTo>
                    <a:pt x="786279" y="148924"/>
                  </a:lnTo>
                  <a:lnTo>
                    <a:pt x="753625" y="116269"/>
                  </a:lnTo>
                  <a:lnTo>
                    <a:pt x="717786" y="87076"/>
                  </a:lnTo>
                  <a:lnTo>
                    <a:pt x="679037" y="61618"/>
                  </a:lnTo>
                  <a:lnTo>
                    <a:pt x="637652" y="40171"/>
                  </a:lnTo>
                  <a:lnTo>
                    <a:pt x="598151" y="24676"/>
                  </a:lnTo>
                  <a:close/>
                </a:path>
              </a:pathLst>
            </a:custGeom>
            <a:solidFill>
              <a:srgbClr val="00B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08042" y="5679897"/>
              <a:ext cx="878205" cy="878205"/>
            </a:xfrm>
            <a:custGeom>
              <a:avLst/>
              <a:gdLst/>
              <a:ahLst/>
              <a:cxnLst/>
              <a:rect l="l" t="t" r="r" b="b"/>
              <a:pathLst>
                <a:path w="878204" h="878204">
                  <a:moveTo>
                    <a:pt x="438937" y="0"/>
                  </a:moveTo>
                  <a:lnTo>
                    <a:pt x="391110" y="2575"/>
                  </a:lnTo>
                  <a:lnTo>
                    <a:pt x="344775" y="10124"/>
                  </a:lnTo>
                  <a:lnTo>
                    <a:pt x="300199" y="22377"/>
                  </a:lnTo>
                  <a:lnTo>
                    <a:pt x="257651" y="39067"/>
                  </a:lnTo>
                  <a:lnTo>
                    <a:pt x="217397" y="59928"/>
                  </a:lnTo>
                  <a:lnTo>
                    <a:pt x="179707" y="84689"/>
                  </a:lnTo>
                  <a:lnTo>
                    <a:pt x="144846" y="113085"/>
                  </a:lnTo>
                  <a:lnTo>
                    <a:pt x="113085" y="144846"/>
                  </a:lnTo>
                  <a:lnTo>
                    <a:pt x="84689" y="179707"/>
                  </a:lnTo>
                  <a:lnTo>
                    <a:pt x="59928" y="217397"/>
                  </a:lnTo>
                  <a:lnTo>
                    <a:pt x="39067" y="257651"/>
                  </a:lnTo>
                  <a:lnTo>
                    <a:pt x="22377" y="300199"/>
                  </a:lnTo>
                  <a:lnTo>
                    <a:pt x="10124" y="344775"/>
                  </a:lnTo>
                  <a:lnTo>
                    <a:pt x="2575" y="391110"/>
                  </a:lnTo>
                  <a:lnTo>
                    <a:pt x="0" y="438937"/>
                  </a:lnTo>
                  <a:lnTo>
                    <a:pt x="2575" y="486764"/>
                  </a:lnTo>
                  <a:lnTo>
                    <a:pt x="10124" y="533099"/>
                  </a:lnTo>
                  <a:lnTo>
                    <a:pt x="22377" y="577675"/>
                  </a:lnTo>
                  <a:lnTo>
                    <a:pt x="39067" y="620223"/>
                  </a:lnTo>
                  <a:lnTo>
                    <a:pt x="59928" y="660477"/>
                  </a:lnTo>
                  <a:lnTo>
                    <a:pt x="84689" y="698167"/>
                  </a:lnTo>
                  <a:lnTo>
                    <a:pt x="113085" y="733027"/>
                  </a:lnTo>
                  <a:lnTo>
                    <a:pt x="144846" y="764789"/>
                  </a:lnTo>
                  <a:lnTo>
                    <a:pt x="179707" y="793185"/>
                  </a:lnTo>
                  <a:lnTo>
                    <a:pt x="217397" y="817946"/>
                  </a:lnTo>
                  <a:lnTo>
                    <a:pt x="257651" y="838806"/>
                  </a:lnTo>
                  <a:lnTo>
                    <a:pt x="300199" y="855497"/>
                  </a:lnTo>
                  <a:lnTo>
                    <a:pt x="344775" y="867750"/>
                  </a:lnTo>
                  <a:lnTo>
                    <a:pt x="391110" y="875299"/>
                  </a:lnTo>
                  <a:lnTo>
                    <a:pt x="438937" y="877874"/>
                  </a:lnTo>
                  <a:lnTo>
                    <a:pt x="486766" y="875299"/>
                  </a:lnTo>
                  <a:lnTo>
                    <a:pt x="533103" y="867750"/>
                  </a:lnTo>
                  <a:lnTo>
                    <a:pt x="577681" y="855497"/>
                  </a:lnTo>
                  <a:lnTo>
                    <a:pt x="620231" y="838806"/>
                  </a:lnTo>
                  <a:lnTo>
                    <a:pt x="660486" y="817946"/>
                  </a:lnTo>
                  <a:lnTo>
                    <a:pt x="698177" y="793185"/>
                  </a:lnTo>
                  <a:lnTo>
                    <a:pt x="733038" y="764789"/>
                  </a:lnTo>
                  <a:lnTo>
                    <a:pt x="764800" y="733027"/>
                  </a:lnTo>
                  <a:lnTo>
                    <a:pt x="793196" y="698167"/>
                  </a:lnTo>
                  <a:lnTo>
                    <a:pt x="817959" y="660477"/>
                  </a:lnTo>
                  <a:lnTo>
                    <a:pt x="838819" y="620223"/>
                  </a:lnTo>
                  <a:lnTo>
                    <a:pt x="855509" y="577675"/>
                  </a:lnTo>
                  <a:lnTo>
                    <a:pt x="867763" y="533099"/>
                  </a:lnTo>
                  <a:lnTo>
                    <a:pt x="875311" y="486764"/>
                  </a:lnTo>
                  <a:lnTo>
                    <a:pt x="877887" y="438937"/>
                  </a:lnTo>
                  <a:lnTo>
                    <a:pt x="875311" y="391110"/>
                  </a:lnTo>
                  <a:lnTo>
                    <a:pt x="867763" y="344775"/>
                  </a:lnTo>
                  <a:lnTo>
                    <a:pt x="855509" y="300199"/>
                  </a:lnTo>
                  <a:lnTo>
                    <a:pt x="838819" y="257651"/>
                  </a:lnTo>
                  <a:lnTo>
                    <a:pt x="817959" y="217397"/>
                  </a:lnTo>
                  <a:lnTo>
                    <a:pt x="793196" y="179707"/>
                  </a:lnTo>
                  <a:lnTo>
                    <a:pt x="764800" y="144846"/>
                  </a:lnTo>
                  <a:lnTo>
                    <a:pt x="733038" y="113085"/>
                  </a:lnTo>
                  <a:lnTo>
                    <a:pt x="698177" y="84689"/>
                  </a:lnTo>
                  <a:lnTo>
                    <a:pt x="660486" y="59928"/>
                  </a:lnTo>
                  <a:lnTo>
                    <a:pt x="620231" y="39067"/>
                  </a:lnTo>
                  <a:lnTo>
                    <a:pt x="577681" y="22377"/>
                  </a:lnTo>
                  <a:lnTo>
                    <a:pt x="533103" y="10124"/>
                  </a:lnTo>
                  <a:lnTo>
                    <a:pt x="486766" y="2575"/>
                  </a:lnTo>
                  <a:lnTo>
                    <a:pt x="438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5711" y="5667565"/>
              <a:ext cx="902969" cy="902969"/>
            </a:xfrm>
            <a:custGeom>
              <a:avLst/>
              <a:gdLst/>
              <a:ahLst/>
              <a:cxnLst/>
              <a:rect l="l" t="t" r="r" b="b"/>
              <a:pathLst>
                <a:path w="902970" h="902970">
                  <a:moveTo>
                    <a:pt x="451269" y="0"/>
                  </a:moveTo>
                  <a:lnTo>
                    <a:pt x="402097" y="2647"/>
                  </a:lnTo>
                  <a:lnTo>
                    <a:pt x="354459" y="10408"/>
                  </a:lnTo>
                  <a:lnTo>
                    <a:pt x="308631" y="23005"/>
                  </a:lnTo>
                  <a:lnTo>
                    <a:pt x="264887" y="40164"/>
                  </a:lnTo>
                  <a:lnTo>
                    <a:pt x="223504" y="61609"/>
                  </a:lnTo>
                  <a:lnTo>
                    <a:pt x="184755" y="87066"/>
                  </a:lnTo>
                  <a:lnTo>
                    <a:pt x="148917" y="116259"/>
                  </a:lnTo>
                  <a:lnTo>
                    <a:pt x="116264" y="148912"/>
                  </a:lnTo>
                  <a:lnTo>
                    <a:pt x="87071" y="184751"/>
                  </a:lnTo>
                  <a:lnTo>
                    <a:pt x="61615" y="223501"/>
                  </a:lnTo>
                  <a:lnTo>
                    <a:pt x="40169" y="264885"/>
                  </a:lnTo>
                  <a:lnTo>
                    <a:pt x="23010" y="308629"/>
                  </a:lnTo>
                  <a:lnTo>
                    <a:pt x="10411" y="354458"/>
                  </a:lnTo>
                  <a:lnTo>
                    <a:pt x="2746" y="401507"/>
                  </a:lnTo>
                  <a:lnTo>
                    <a:pt x="2650" y="402096"/>
                  </a:lnTo>
                  <a:lnTo>
                    <a:pt x="0" y="451269"/>
                  </a:lnTo>
                  <a:lnTo>
                    <a:pt x="2650" y="500441"/>
                  </a:lnTo>
                  <a:lnTo>
                    <a:pt x="10411" y="548079"/>
                  </a:lnTo>
                  <a:lnTo>
                    <a:pt x="23010" y="593908"/>
                  </a:lnTo>
                  <a:lnTo>
                    <a:pt x="40169" y="637652"/>
                  </a:lnTo>
                  <a:lnTo>
                    <a:pt x="61615" y="679037"/>
                  </a:lnTo>
                  <a:lnTo>
                    <a:pt x="87071" y="717787"/>
                  </a:lnTo>
                  <a:lnTo>
                    <a:pt x="116264" y="753626"/>
                  </a:lnTo>
                  <a:lnTo>
                    <a:pt x="148917" y="786281"/>
                  </a:lnTo>
                  <a:lnTo>
                    <a:pt x="184755" y="815474"/>
                  </a:lnTo>
                  <a:lnTo>
                    <a:pt x="223504" y="840932"/>
                  </a:lnTo>
                  <a:lnTo>
                    <a:pt x="264887" y="862379"/>
                  </a:lnTo>
                  <a:lnTo>
                    <a:pt x="308631" y="879539"/>
                  </a:lnTo>
                  <a:lnTo>
                    <a:pt x="354459" y="892138"/>
                  </a:lnTo>
                  <a:lnTo>
                    <a:pt x="402097" y="899900"/>
                  </a:lnTo>
                  <a:lnTo>
                    <a:pt x="451269" y="902550"/>
                  </a:lnTo>
                  <a:lnTo>
                    <a:pt x="500441" y="899900"/>
                  </a:lnTo>
                  <a:lnTo>
                    <a:pt x="548079" y="892138"/>
                  </a:lnTo>
                  <a:lnTo>
                    <a:pt x="593908" y="879539"/>
                  </a:lnTo>
                  <a:lnTo>
                    <a:pt x="598151" y="877874"/>
                  </a:lnTo>
                  <a:lnTo>
                    <a:pt x="451269" y="877874"/>
                  </a:lnTo>
                  <a:lnTo>
                    <a:pt x="401511" y="875005"/>
                  </a:lnTo>
                  <a:lnTo>
                    <a:pt x="353448" y="866612"/>
                  </a:lnTo>
                  <a:lnTo>
                    <a:pt x="307396" y="853012"/>
                  </a:lnTo>
                  <a:lnTo>
                    <a:pt x="263670" y="834525"/>
                  </a:lnTo>
                  <a:lnTo>
                    <a:pt x="222588" y="811470"/>
                  </a:lnTo>
                  <a:lnTo>
                    <a:pt x="184465" y="784166"/>
                  </a:lnTo>
                  <a:lnTo>
                    <a:pt x="149618" y="752932"/>
                  </a:lnTo>
                  <a:lnTo>
                    <a:pt x="118384" y="718085"/>
                  </a:lnTo>
                  <a:lnTo>
                    <a:pt x="91080" y="679962"/>
                  </a:lnTo>
                  <a:lnTo>
                    <a:pt x="68025" y="638879"/>
                  </a:lnTo>
                  <a:lnTo>
                    <a:pt x="49538" y="595152"/>
                  </a:lnTo>
                  <a:lnTo>
                    <a:pt x="35938" y="549097"/>
                  </a:lnTo>
                  <a:lnTo>
                    <a:pt x="27544" y="501030"/>
                  </a:lnTo>
                  <a:lnTo>
                    <a:pt x="24676" y="451269"/>
                  </a:lnTo>
                  <a:lnTo>
                    <a:pt x="27511" y="402096"/>
                  </a:lnTo>
                  <a:lnTo>
                    <a:pt x="27544" y="401507"/>
                  </a:lnTo>
                  <a:lnTo>
                    <a:pt x="35938" y="353443"/>
                  </a:lnTo>
                  <a:lnTo>
                    <a:pt x="49538" y="307391"/>
                  </a:lnTo>
                  <a:lnTo>
                    <a:pt x="68025" y="263666"/>
                  </a:lnTo>
                  <a:lnTo>
                    <a:pt x="91080" y="222586"/>
                  </a:lnTo>
                  <a:lnTo>
                    <a:pt x="118384" y="184464"/>
                  </a:lnTo>
                  <a:lnTo>
                    <a:pt x="149618" y="149618"/>
                  </a:lnTo>
                  <a:lnTo>
                    <a:pt x="184465" y="118384"/>
                  </a:lnTo>
                  <a:lnTo>
                    <a:pt x="222588" y="91080"/>
                  </a:lnTo>
                  <a:lnTo>
                    <a:pt x="263670" y="68024"/>
                  </a:lnTo>
                  <a:lnTo>
                    <a:pt x="307396" y="49536"/>
                  </a:lnTo>
                  <a:lnTo>
                    <a:pt x="353448" y="35934"/>
                  </a:lnTo>
                  <a:lnTo>
                    <a:pt x="401511" y="27536"/>
                  </a:lnTo>
                  <a:lnTo>
                    <a:pt x="451269" y="24663"/>
                  </a:lnTo>
                  <a:lnTo>
                    <a:pt x="598135" y="24663"/>
                  </a:lnTo>
                  <a:lnTo>
                    <a:pt x="593908" y="23005"/>
                  </a:lnTo>
                  <a:lnTo>
                    <a:pt x="548079" y="10408"/>
                  </a:lnTo>
                  <a:lnTo>
                    <a:pt x="500441" y="2647"/>
                  </a:lnTo>
                  <a:lnTo>
                    <a:pt x="451269" y="0"/>
                  </a:lnTo>
                  <a:close/>
                </a:path>
                <a:path w="902970" h="902970">
                  <a:moveTo>
                    <a:pt x="598135" y="24663"/>
                  </a:moveTo>
                  <a:lnTo>
                    <a:pt x="451269" y="24663"/>
                  </a:lnTo>
                  <a:lnTo>
                    <a:pt x="501034" y="27536"/>
                  </a:lnTo>
                  <a:lnTo>
                    <a:pt x="549102" y="35934"/>
                  </a:lnTo>
                  <a:lnTo>
                    <a:pt x="595157" y="49536"/>
                  </a:lnTo>
                  <a:lnTo>
                    <a:pt x="638883" y="68024"/>
                  </a:lnTo>
                  <a:lnTo>
                    <a:pt x="679964" y="91080"/>
                  </a:lnTo>
                  <a:lnTo>
                    <a:pt x="718085" y="118384"/>
                  </a:lnTo>
                  <a:lnTo>
                    <a:pt x="752932" y="149618"/>
                  </a:lnTo>
                  <a:lnTo>
                    <a:pt x="784166" y="184464"/>
                  </a:lnTo>
                  <a:lnTo>
                    <a:pt x="811470" y="222586"/>
                  </a:lnTo>
                  <a:lnTo>
                    <a:pt x="834525" y="263666"/>
                  </a:lnTo>
                  <a:lnTo>
                    <a:pt x="853012" y="307391"/>
                  </a:lnTo>
                  <a:lnTo>
                    <a:pt x="866612" y="353443"/>
                  </a:lnTo>
                  <a:lnTo>
                    <a:pt x="875005" y="401507"/>
                  </a:lnTo>
                  <a:lnTo>
                    <a:pt x="877874" y="451269"/>
                  </a:lnTo>
                  <a:lnTo>
                    <a:pt x="875039" y="500441"/>
                  </a:lnTo>
                  <a:lnTo>
                    <a:pt x="875005" y="501030"/>
                  </a:lnTo>
                  <a:lnTo>
                    <a:pt x="866612" y="549097"/>
                  </a:lnTo>
                  <a:lnTo>
                    <a:pt x="853012" y="595152"/>
                  </a:lnTo>
                  <a:lnTo>
                    <a:pt x="834525" y="638879"/>
                  </a:lnTo>
                  <a:lnTo>
                    <a:pt x="811470" y="679962"/>
                  </a:lnTo>
                  <a:lnTo>
                    <a:pt x="784166" y="718085"/>
                  </a:lnTo>
                  <a:lnTo>
                    <a:pt x="752932" y="752932"/>
                  </a:lnTo>
                  <a:lnTo>
                    <a:pt x="718085" y="784166"/>
                  </a:lnTo>
                  <a:lnTo>
                    <a:pt x="679964" y="811470"/>
                  </a:lnTo>
                  <a:lnTo>
                    <a:pt x="638883" y="834525"/>
                  </a:lnTo>
                  <a:lnTo>
                    <a:pt x="595157" y="853012"/>
                  </a:lnTo>
                  <a:lnTo>
                    <a:pt x="549102" y="866612"/>
                  </a:lnTo>
                  <a:lnTo>
                    <a:pt x="501034" y="875005"/>
                  </a:lnTo>
                  <a:lnTo>
                    <a:pt x="451269" y="877874"/>
                  </a:lnTo>
                  <a:lnTo>
                    <a:pt x="598151" y="877874"/>
                  </a:lnTo>
                  <a:lnTo>
                    <a:pt x="637652" y="862379"/>
                  </a:lnTo>
                  <a:lnTo>
                    <a:pt x="679037" y="840932"/>
                  </a:lnTo>
                  <a:lnTo>
                    <a:pt x="717787" y="815474"/>
                  </a:lnTo>
                  <a:lnTo>
                    <a:pt x="753626" y="786281"/>
                  </a:lnTo>
                  <a:lnTo>
                    <a:pt x="786281" y="753626"/>
                  </a:lnTo>
                  <a:lnTo>
                    <a:pt x="815474" y="717787"/>
                  </a:lnTo>
                  <a:lnTo>
                    <a:pt x="840932" y="679037"/>
                  </a:lnTo>
                  <a:lnTo>
                    <a:pt x="862379" y="637652"/>
                  </a:lnTo>
                  <a:lnTo>
                    <a:pt x="879539" y="593908"/>
                  </a:lnTo>
                  <a:lnTo>
                    <a:pt x="892138" y="548079"/>
                  </a:lnTo>
                  <a:lnTo>
                    <a:pt x="899804" y="501030"/>
                  </a:lnTo>
                  <a:lnTo>
                    <a:pt x="902550" y="451269"/>
                  </a:lnTo>
                  <a:lnTo>
                    <a:pt x="899900" y="402096"/>
                  </a:lnTo>
                  <a:lnTo>
                    <a:pt x="892138" y="354458"/>
                  </a:lnTo>
                  <a:lnTo>
                    <a:pt x="879539" y="308629"/>
                  </a:lnTo>
                  <a:lnTo>
                    <a:pt x="862379" y="264885"/>
                  </a:lnTo>
                  <a:lnTo>
                    <a:pt x="840932" y="223501"/>
                  </a:lnTo>
                  <a:lnTo>
                    <a:pt x="815474" y="184751"/>
                  </a:lnTo>
                  <a:lnTo>
                    <a:pt x="786281" y="148912"/>
                  </a:lnTo>
                  <a:lnTo>
                    <a:pt x="753626" y="116259"/>
                  </a:lnTo>
                  <a:lnTo>
                    <a:pt x="717787" y="87066"/>
                  </a:lnTo>
                  <a:lnTo>
                    <a:pt x="679037" y="61609"/>
                  </a:lnTo>
                  <a:lnTo>
                    <a:pt x="637652" y="40164"/>
                  </a:lnTo>
                  <a:lnTo>
                    <a:pt x="598135" y="24663"/>
                  </a:lnTo>
                  <a:close/>
                </a:path>
              </a:pathLst>
            </a:custGeom>
            <a:solidFill>
              <a:srgbClr val="00B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88802" y="6619532"/>
              <a:ext cx="878205" cy="878205"/>
            </a:xfrm>
            <a:custGeom>
              <a:avLst/>
              <a:gdLst/>
              <a:ahLst/>
              <a:cxnLst/>
              <a:rect l="l" t="t" r="r" b="b"/>
              <a:pathLst>
                <a:path w="878204" h="878204">
                  <a:moveTo>
                    <a:pt x="438950" y="0"/>
                  </a:moveTo>
                  <a:lnTo>
                    <a:pt x="391120" y="2575"/>
                  </a:lnTo>
                  <a:lnTo>
                    <a:pt x="344783" y="10124"/>
                  </a:lnTo>
                  <a:lnTo>
                    <a:pt x="300206" y="22377"/>
                  </a:lnTo>
                  <a:lnTo>
                    <a:pt x="257656" y="39067"/>
                  </a:lnTo>
                  <a:lnTo>
                    <a:pt x="217401" y="59928"/>
                  </a:lnTo>
                  <a:lnTo>
                    <a:pt x="179709" y="84689"/>
                  </a:lnTo>
                  <a:lnTo>
                    <a:pt x="144848" y="113085"/>
                  </a:lnTo>
                  <a:lnTo>
                    <a:pt x="113086" y="144846"/>
                  </a:lnTo>
                  <a:lnTo>
                    <a:pt x="84690" y="179707"/>
                  </a:lnTo>
                  <a:lnTo>
                    <a:pt x="59928" y="217397"/>
                  </a:lnTo>
                  <a:lnTo>
                    <a:pt x="39068" y="257651"/>
                  </a:lnTo>
                  <a:lnTo>
                    <a:pt x="22377" y="300199"/>
                  </a:lnTo>
                  <a:lnTo>
                    <a:pt x="10124" y="344775"/>
                  </a:lnTo>
                  <a:lnTo>
                    <a:pt x="2575" y="391110"/>
                  </a:lnTo>
                  <a:lnTo>
                    <a:pt x="0" y="438937"/>
                  </a:lnTo>
                  <a:lnTo>
                    <a:pt x="2575" y="486764"/>
                  </a:lnTo>
                  <a:lnTo>
                    <a:pt x="10124" y="533099"/>
                  </a:lnTo>
                  <a:lnTo>
                    <a:pt x="22377" y="577675"/>
                  </a:lnTo>
                  <a:lnTo>
                    <a:pt x="39068" y="620223"/>
                  </a:lnTo>
                  <a:lnTo>
                    <a:pt x="59928" y="660477"/>
                  </a:lnTo>
                  <a:lnTo>
                    <a:pt x="84690" y="698167"/>
                  </a:lnTo>
                  <a:lnTo>
                    <a:pt x="113086" y="733027"/>
                  </a:lnTo>
                  <a:lnTo>
                    <a:pt x="144848" y="764789"/>
                  </a:lnTo>
                  <a:lnTo>
                    <a:pt x="179709" y="793185"/>
                  </a:lnTo>
                  <a:lnTo>
                    <a:pt x="217401" y="817946"/>
                  </a:lnTo>
                  <a:lnTo>
                    <a:pt x="257656" y="838806"/>
                  </a:lnTo>
                  <a:lnTo>
                    <a:pt x="300206" y="855497"/>
                  </a:lnTo>
                  <a:lnTo>
                    <a:pt x="344783" y="867750"/>
                  </a:lnTo>
                  <a:lnTo>
                    <a:pt x="391120" y="875299"/>
                  </a:lnTo>
                  <a:lnTo>
                    <a:pt x="438950" y="877874"/>
                  </a:lnTo>
                  <a:lnTo>
                    <a:pt x="486777" y="875299"/>
                  </a:lnTo>
                  <a:lnTo>
                    <a:pt x="533112" y="867750"/>
                  </a:lnTo>
                  <a:lnTo>
                    <a:pt x="577687" y="855497"/>
                  </a:lnTo>
                  <a:lnTo>
                    <a:pt x="620236" y="838806"/>
                  </a:lnTo>
                  <a:lnTo>
                    <a:pt x="660489" y="817946"/>
                  </a:lnTo>
                  <a:lnTo>
                    <a:pt x="698180" y="793185"/>
                  </a:lnTo>
                  <a:lnTo>
                    <a:pt x="733040" y="764789"/>
                  </a:lnTo>
                  <a:lnTo>
                    <a:pt x="764802" y="733027"/>
                  </a:lnTo>
                  <a:lnTo>
                    <a:pt x="793197" y="698167"/>
                  </a:lnTo>
                  <a:lnTo>
                    <a:pt x="817959" y="660477"/>
                  </a:lnTo>
                  <a:lnTo>
                    <a:pt x="838819" y="620223"/>
                  </a:lnTo>
                  <a:lnTo>
                    <a:pt x="855510" y="577675"/>
                  </a:lnTo>
                  <a:lnTo>
                    <a:pt x="867763" y="533099"/>
                  </a:lnTo>
                  <a:lnTo>
                    <a:pt x="875311" y="486764"/>
                  </a:lnTo>
                  <a:lnTo>
                    <a:pt x="877887" y="438937"/>
                  </a:lnTo>
                  <a:lnTo>
                    <a:pt x="875311" y="391110"/>
                  </a:lnTo>
                  <a:lnTo>
                    <a:pt x="867763" y="344775"/>
                  </a:lnTo>
                  <a:lnTo>
                    <a:pt x="855510" y="300199"/>
                  </a:lnTo>
                  <a:lnTo>
                    <a:pt x="838819" y="257651"/>
                  </a:lnTo>
                  <a:lnTo>
                    <a:pt x="817959" y="217397"/>
                  </a:lnTo>
                  <a:lnTo>
                    <a:pt x="793197" y="179707"/>
                  </a:lnTo>
                  <a:lnTo>
                    <a:pt x="764802" y="144846"/>
                  </a:lnTo>
                  <a:lnTo>
                    <a:pt x="733040" y="113085"/>
                  </a:lnTo>
                  <a:lnTo>
                    <a:pt x="698180" y="84689"/>
                  </a:lnTo>
                  <a:lnTo>
                    <a:pt x="660489" y="59928"/>
                  </a:lnTo>
                  <a:lnTo>
                    <a:pt x="620236" y="39067"/>
                  </a:lnTo>
                  <a:lnTo>
                    <a:pt x="577687" y="22377"/>
                  </a:lnTo>
                  <a:lnTo>
                    <a:pt x="533112" y="10124"/>
                  </a:lnTo>
                  <a:lnTo>
                    <a:pt x="486777" y="2575"/>
                  </a:lnTo>
                  <a:lnTo>
                    <a:pt x="438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76470" y="6607200"/>
              <a:ext cx="902969" cy="902969"/>
            </a:xfrm>
            <a:custGeom>
              <a:avLst/>
              <a:gdLst/>
              <a:ahLst/>
              <a:cxnLst/>
              <a:rect l="l" t="t" r="r" b="b"/>
              <a:pathLst>
                <a:path w="902970" h="902970">
                  <a:moveTo>
                    <a:pt x="451281" y="0"/>
                  </a:moveTo>
                  <a:lnTo>
                    <a:pt x="402107" y="2647"/>
                  </a:lnTo>
                  <a:lnTo>
                    <a:pt x="354467" y="10408"/>
                  </a:lnTo>
                  <a:lnTo>
                    <a:pt x="308637" y="23005"/>
                  </a:lnTo>
                  <a:lnTo>
                    <a:pt x="264892" y="40164"/>
                  </a:lnTo>
                  <a:lnTo>
                    <a:pt x="223507" y="61609"/>
                  </a:lnTo>
                  <a:lnTo>
                    <a:pt x="184758" y="87066"/>
                  </a:lnTo>
                  <a:lnTo>
                    <a:pt x="148919" y="116259"/>
                  </a:lnTo>
                  <a:lnTo>
                    <a:pt x="116265" y="148912"/>
                  </a:lnTo>
                  <a:lnTo>
                    <a:pt x="87072" y="184751"/>
                  </a:lnTo>
                  <a:lnTo>
                    <a:pt x="61615" y="223501"/>
                  </a:lnTo>
                  <a:lnTo>
                    <a:pt x="40169" y="264885"/>
                  </a:lnTo>
                  <a:lnTo>
                    <a:pt x="23010" y="308629"/>
                  </a:lnTo>
                  <a:lnTo>
                    <a:pt x="10411" y="354458"/>
                  </a:lnTo>
                  <a:lnTo>
                    <a:pt x="2745" y="401511"/>
                  </a:lnTo>
                  <a:lnTo>
                    <a:pt x="0" y="451269"/>
                  </a:lnTo>
                  <a:lnTo>
                    <a:pt x="2650" y="500441"/>
                  </a:lnTo>
                  <a:lnTo>
                    <a:pt x="10411" y="548079"/>
                  </a:lnTo>
                  <a:lnTo>
                    <a:pt x="23010" y="593908"/>
                  </a:lnTo>
                  <a:lnTo>
                    <a:pt x="40169" y="637652"/>
                  </a:lnTo>
                  <a:lnTo>
                    <a:pt x="61615" y="679037"/>
                  </a:lnTo>
                  <a:lnTo>
                    <a:pt x="87072" y="717787"/>
                  </a:lnTo>
                  <a:lnTo>
                    <a:pt x="116265" y="753626"/>
                  </a:lnTo>
                  <a:lnTo>
                    <a:pt x="148919" y="786281"/>
                  </a:lnTo>
                  <a:lnTo>
                    <a:pt x="184758" y="815474"/>
                  </a:lnTo>
                  <a:lnTo>
                    <a:pt x="223507" y="840932"/>
                  </a:lnTo>
                  <a:lnTo>
                    <a:pt x="264892" y="862379"/>
                  </a:lnTo>
                  <a:lnTo>
                    <a:pt x="308637" y="879539"/>
                  </a:lnTo>
                  <a:lnTo>
                    <a:pt x="354467" y="892138"/>
                  </a:lnTo>
                  <a:lnTo>
                    <a:pt x="402107" y="899900"/>
                  </a:lnTo>
                  <a:lnTo>
                    <a:pt x="451281" y="902550"/>
                  </a:lnTo>
                  <a:lnTo>
                    <a:pt x="500453" y="899900"/>
                  </a:lnTo>
                  <a:lnTo>
                    <a:pt x="548091" y="892138"/>
                  </a:lnTo>
                  <a:lnTo>
                    <a:pt x="593919" y="879539"/>
                  </a:lnTo>
                  <a:lnTo>
                    <a:pt x="598163" y="877874"/>
                  </a:lnTo>
                  <a:lnTo>
                    <a:pt x="451281" y="877874"/>
                  </a:lnTo>
                  <a:lnTo>
                    <a:pt x="401519" y="875005"/>
                  </a:lnTo>
                  <a:lnTo>
                    <a:pt x="353453" y="866612"/>
                  </a:lnTo>
                  <a:lnTo>
                    <a:pt x="307398" y="853012"/>
                  </a:lnTo>
                  <a:lnTo>
                    <a:pt x="263671" y="834525"/>
                  </a:lnTo>
                  <a:lnTo>
                    <a:pt x="222588" y="811470"/>
                  </a:lnTo>
                  <a:lnTo>
                    <a:pt x="184465" y="784166"/>
                  </a:lnTo>
                  <a:lnTo>
                    <a:pt x="149618" y="752932"/>
                  </a:lnTo>
                  <a:lnTo>
                    <a:pt x="118384" y="718085"/>
                  </a:lnTo>
                  <a:lnTo>
                    <a:pt x="91080" y="679962"/>
                  </a:lnTo>
                  <a:lnTo>
                    <a:pt x="68025" y="638879"/>
                  </a:lnTo>
                  <a:lnTo>
                    <a:pt x="49538" y="595152"/>
                  </a:lnTo>
                  <a:lnTo>
                    <a:pt x="35938" y="549097"/>
                  </a:lnTo>
                  <a:lnTo>
                    <a:pt x="27544" y="501030"/>
                  </a:lnTo>
                  <a:lnTo>
                    <a:pt x="24676" y="451269"/>
                  </a:lnTo>
                  <a:lnTo>
                    <a:pt x="27511" y="402096"/>
                  </a:lnTo>
                  <a:lnTo>
                    <a:pt x="27544" y="401511"/>
                  </a:lnTo>
                  <a:lnTo>
                    <a:pt x="35938" y="353448"/>
                  </a:lnTo>
                  <a:lnTo>
                    <a:pt x="49538" y="307396"/>
                  </a:lnTo>
                  <a:lnTo>
                    <a:pt x="68025" y="263670"/>
                  </a:lnTo>
                  <a:lnTo>
                    <a:pt x="91080" y="222588"/>
                  </a:lnTo>
                  <a:lnTo>
                    <a:pt x="118384" y="184465"/>
                  </a:lnTo>
                  <a:lnTo>
                    <a:pt x="149618" y="149618"/>
                  </a:lnTo>
                  <a:lnTo>
                    <a:pt x="184465" y="118384"/>
                  </a:lnTo>
                  <a:lnTo>
                    <a:pt x="222588" y="91080"/>
                  </a:lnTo>
                  <a:lnTo>
                    <a:pt x="263671" y="68025"/>
                  </a:lnTo>
                  <a:lnTo>
                    <a:pt x="307398" y="49538"/>
                  </a:lnTo>
                  <a:lnTo>
                    <a:pt x="353453" y="35938"/>
                  </a:lnTo>
                  <a:lnTo>
                    <a:pt x="401519" y="27544"/>
                  </a:lnTo>
                  <a:lnTo>
                    <a:pt x="451281" y="24676"/>
                  </a:lnTo>
                  <a:lnTo>
                    <a:pt x="598179" y="24676"/>
                  </a:lnTo>
                  <a:lnTo>
                    <a:pt x="593919" y="23005"/>
                  </a:lnTo>
                  <a:lnTo>
                    <a:pt x="548091" y="10408"/>
                  </a:lnTo>
                  <a:lnTo>
                    <a:pt x="500453" y="2647"/>
                  </a:lnTo>
                  <a:lnTo>
                    <a:pt x="451281" y="0"/>
                  </a:lnTo>
                  <a:close/>
                </a:path>
                <a:path w="902970" h="902970">
                  <a:moveTo>
                    <a:pt x="598179" y="24676"/>
                  </a:moveTo>
                  <a:lnTo>
                    <a:pt x="451281" y="24676"/>
                  </a:lnTo>
                  <a:lnTo>
                    <a:pt x="501038" y="27544"/>
                  </a:lnTo>
                  <a:lnTo>
                    <a:pt x="549102" y="35938"/>
                  </a:lnTo>
                  <a:lnTo>
                    <a:pt x="595154" y="49538"/>
                  </a:lnTo>
                  <a:lnTo>
                    <a:pt x="638880" y="68025"/>
                  </a:lnTo>
                  <a:lnTo>
                    <a:pt x="679962" y="91080"/>
                  </a:lnTo>
                  <a:lnTo>
                    <a:pt x="718085" y="118384"/>
                  </a:lnTo>
                  <a:lnTo>
                    <a:pt x="752932" y="149618"/>
                  </a:lnTo>
                  <a:lnTo>
                    <a:pt x="784166" y="184465"/>
                  </a:lnTo>
                  <a:lnTo>
                    <a:pt x="811470" y="222588"/>
                  </a:lnTo>
                  <a:lnTo>
                    <a:pt x="834525" y="263670"/>
                  </a:lnTo>
                  <a:lnTo>
                    <a:pt x="853012" y="307396"/>
                  </a:lnTo>
                  <a:lnTo>
                    <a:pt x="866612" y="353448"/>
                  </a:lnTo>
                  <a:lnTo>
                    <a:pt x="875005" y="401511"/>
                  </a:lnTo>
                  <a:lnTo>
                    <a:pt x="877874" y="451269"/>
                  </a:lnTo>
                  <a:lnTo>
                    <a:pt x="875039" y="500441"/>
                  </a:lnTo>
                  <a:lnTo>
                    <a:pt x="875005" y="501030"/>
                  </a:lnTo>
                  <a:lnTo>
                    <a:pt x="866612" y="549097"/>
                  </a:lnTo>
                  <a:lnTo>
                    <a:pt x="853012" y="595152"/>
                  </a:lnTo>
                  <a:lnTo>
                    <a:pt x="834525" y="638879"/>
                  </a:lnTo>
                  <a:lnTo>
                    <a:pt x="811470" y="679962"/>
                  </a:lnTo>
                  <a:lnTo>
                    <a:pt x="784166" y="718085"/>
                  </a:lnTo>
                  <a:lnTo>
                    <a:pt x="752932" y="752932"/>
                  </a:lnTo>
                  <a:lnTo>
                    <a:pt x="718085" y="784166"/>
                  </a:lnTo>
                  <a:lnTo>
                    <a:pt x="679962" y="811470"/>
                  </a:lnTo>
                  <a:lnTo>
                    <a:pt x="638880" y="834525"/>
                  </a:lnTo>
                  <a:lnTo>
                    <a:pt x="595154" y="853012"/>
                  </a:lnTo>
                  <a:lnTo>
                    <a:pt x="549102" y="866612"/>
                  </a:lnTo>
                  <a:lnTo>
                    <a:pt x="501038" y="875005"/>
                  </a:lnTo>
                  <a:lnTo>
                    <a:pt x="451281" y="877874"/>
                  </a:lnTo>
                  <a:lnTo>
                    <a:pt x="598163" y="877874"/>
                  </a:lnTo>
                  <a:lnTo>
                    <a:pt x="637663" y="862379"/>
                  </a:lnTo>
                  <a:lnTo>
                    <a:pt x="679046" y="840932"/>
                  </a:lnTo>
                  <a:lnTo>
                    <a:pt x="717795" y="815474"/>
                  </a:lnTo>
                  <a:lnTo>
                    <a:pt x="753633" y="786281"/>
                  </a:lnTo>
                  <a:lnTo>
                    <a:pt x="786286" y="753626"/>
                  </a:lnTo>
                  <a:lnTo>
                    <a:pt x="815479" y="717787"/>
                  </a:lnTo>
                  <a:lnTo>
                    <a:pt x="840935" y="679037"/>
                  </a:lnTo>
                  <a:lnTo>
                    <a:pt x="862381" y="637652"/>
                  </a:lnTo>
                  <a:lnTo>
                    <a:pt x="879540" y="593908"/>
                  </a:lnTo>
                  <a:lnTo>
                    <a:pt x="892139" y="548079"/>
                  </a:lnTo>
                  <a:lnTo>
                    <a:pt x="899804" y="501030"/>
                  </a:lnTo>
                  <a:lnTo>
                    <a:pt x="902550" y="451269"/>
                  </a:lnTo>
                  <a:lnTo>
                    <a:pt x="899900" y="402096"/>
                  </a:lnTo>
                  <a:lnTo>
                    <a:pt x="892139" y="354458"/>
                  </a:lnTo>
                  <a:lnTo>
                    <a:pt x="879540" y="308629"/>
                  </a:lnTo>
                  <a:lnTo>
                    <a:pt x="862381" y="264885"/>
                  </a:lnTo>
                  <a:lnTo>
                    <a:pt x="840935" y="223501"/>
                  </a:lnTo>
                  <a:lnTo>
                    <a:pt x="815479" y="184751"/>
                  </a:lnTo>
                  <a:lnTo>
                    <a:pt x="786286" y="148912"/>
                  </a:lnTo>
                  <a:lnTo>
                    <a:pt x="753633" y="116259"/>
                  </a:lnTo>
                  <a:lnTo>
                    <a:pt x="717795" y="87066"/>
                  </a:lnTo>
                  <a:lnTo>
                    <a:pt x="679046" y="61609"/>
                  </a:lnTo>
                  <a:lnTo>
                    <a:pt x="637663" y="40164"/>
                  </a:lnTo>
                  <a:lnTo>
                    <a:pt x="598179" y="24676"/>
                  </a:lnTo>
                  <a:close/>
                </a:path>
              </a:pathLst>
            </a:custGeom>
            <a:solidFill>
              <a:srgbClr val="00B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9592" y="4900980"/>
              <a:ext cx="27431" cy="4429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6189" y="4900980"/>
              <a:ext cx="27406" cy="442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9592" y="5374703"/>
              <a:ext cx="244957" cy="2102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8663" y="5374754"/>
              <a:ext cx="244932" cy="2102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59592" y="4900980"/>
              <a:ext cx="794003" cy="342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59609" y="5242915"/>
              <a:ext cx="793986" cy="3420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59592" y="4900980"/>
              <a:ext cx="58013" cy="1025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95607" y="4900980"/>
              <a:ext cx="57988" cy="1025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59592" y="5316423"/>
              <a:ext cx="359905" cy="2685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93716" y="5316473"/>
              <a:ext cx="359879" cy="26852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93945" y="5819508"/>
              <a:ext cx="15316" cy="1821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93945" y="6399961"/>
              <a:ext cx="198564" cy="14301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1463" y="6442417"/>
              <a:ext cx="160083" cy="10055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93945" y="5819508"/>
              <a:ext cx="667600" cy="36196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93945" y="6181166"/>
              <a:ext cx="667600" cy="36181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93945" y="5819508"/>
              <a:ext cx="49072" cy="5976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50954" y="5819508"/>
              <a:ext cx="10591" cy="111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93945" y="6358407"/>
              <a:ext cx="306933" cy="18456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93093" y="6407010"/>
              <a:ext cx="268452" cy="13596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56352" y="7479626"/>
              <a:ext cx="33845" cy="115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75822" y="7483538"/>
              <a:ext cx="23317" cy="76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75822" y="6605193"/>
              <a:ext cx="314375" cy="885964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64133" y="8868067"/>
            <a:ext cx="1543481" cy="1143482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39DF162D-C0FE-CB55-F7B0-86D1891C739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996" y="1641"/>
            <a:ext cx="7556500" cy="2941178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A89B3231-E409-22E5-C20F-AEA9E7802BF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5248" y="3010041"/>
            <a:ext cx="3720812" cy="1687203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48923D2D-9011-4CB8-C119-7D6DCEDB011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9469" y="4870978"/>
            <a:ext cx="1235880" cy="1351343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E637C38C-0F99-4AB0-D4E2-394EF27722F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04549" y="4862564"/>
            <a:ext cx="1436516" cy="2061495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C3460DA7-D1BB-225C-50DF-7F63BBB329C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075642" y="7603437"/>
            <a:ext cx="1496814" cy="416672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9AF03163-4164-207E-CC26-F6F2163F2EB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215901" y="9357862"/>
            <a:ext cx="1919944" cy="7654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0" name="bg object 16"/>
          <p:cNvSpPr/>
          <p:nvPr/>
        </p:nvSpPr>
        <p:spPr>
          <a:xfrm>
            <a:off x="347764" y="2561437"/>
            <a:ext cx="3516629" cy="2981960"/>
          </a:xfrm>
          <a:custGeom>
            <a:avLst/>
            <a:gdLst/>
            <a:ahLst/>
            <a:cxnLst/>
            <a:rect l="l" t="t" r="r" b="b"/>
            <a:pathLst>
              <a:path w="3516629" h="2981960">
                <a:moveTo>
                  <a:pt x="0" y="2981604"/>
                </a:moveTo>
                <a:lnTo>
                  <a:pt x="3516579" y="2981604"/>
                </a:lnTo>
                <a:lnTo>
                  <a:pt x="3516579" y="0"/>
                </a:lnTo>
                <a:lnTo>
                  <a:pt x="0" y="0"/>
                </a:lnTo>
                <a:lnTo>
                  <a:pt x="0" y="2981604"/>
                </a:lnTo>
                <a:close/>
              </a:path>
            </a:pathLst>
          </a:custGeom>
          <a:solidFill>
            <a:srgbClr val="FFF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47764" y="2211387"/>
            <a:ext cx="3516629" cy="284693"/>
          </a:xfrm>
          <a:prstGeom prst="rect">
            <a:avLst/>
          </a:prstGeom>
          <a:solidFill>
            <a:srgbClr val="ED184A"/>
          </a:solidFill>
        </p:spPr>
        <p:txBody>
          <a:bodyPr vert="horz" wrap="square" lIns="0" tIns="68580" rIns="0" bIns="0" rtlCol="0">
            <a:spAutoFit/>
          </a:bodyPr>
          <a:lstStyle/>
          <a:p>
            <a:pPr marL="22860" algn="ctr">
              <a:lnSpc>
                <a:spcPct val="100000"/>
              </a:lnSpc>
              <a:spcBef>
                <a:spcPts val="540"/>
              </a:spcBef>
            </a:pPr>
            <a:r>
              <a:rPr sz="1400" b="1" spc="-5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-OTF 新ゴ Pro H"/>
              </a:rPr>
              <a:t>このような現場におススメです！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  <a:cs typeface="A-OTF 新ゴ Pro 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077" y="442556"/>
            <a:ext cx="3532504" cy="375480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0" tIns="74930" rIns="0" bIns="0" rtlCol="0" anchor="ctr">
            <a:noAutofit/>
          </a:bodyPr>
          <a:lstStyle/>
          <a:p>
            <a:pPr marL="149225">
              <a:lnSpc>
                <a:spcPct val="100000"/>
              </a:lnSpc>
              <a:spcBef>
                <a:spcPts val="590"/>
              </a:spcBef>
            </a:pPr>
            <a:r>
              <a:rPr sz="11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-OTF 新ゴ Pro H"/>
              </a:rPr>
              <a:t>バルーンライト ( メタルハライド）との明るさ比較</a:t>
            </a:r>
            <a:endParaRPr sz="1100" dirty="0">
              <a:latin typeface="メイリオ" panose="020B0604030504040204" pitchFamily="50" charset="-128"/>
              <a:ea typeface="メイリオ" panose="020B0604030504040204" pitchFamily="50" charset="-128"/>
              <a:cs typeface="A-OTF 新ゴ Pro 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187" y="9323565"/>
            <a:ext cx="6906259" cy="0"/>
          </a:xfrm>
          <a:custGeom>
            <a:avLst/>
            <a:gdLst/>
            <a:ahLst/>
            <a:cxnLst/>
            <a:rect l="l" t="t" r="r" b="b"/>
            <a:pathLst>
              <a:path w="6906259">
                <a:moveTo>
                  <a:pt x="0" y="0"/>
                </a:moveTo>
                <a:lnTo>
                  <a:pt x="6906082" y="0"/>
                </a:lnTo>
              </a:path>
            </a:pathLst>
          </a:custGeom>
          <a:ln w="6743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0089" y="9403133"/>
            <a:ext cx="22606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レンタルのご用命は、お近くの宇建営業所まで。</a:t>
            </a:r>
            <a:endParaRPr sz="800" b="1" dirty="0"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70912" y="5798230"/>
            <a:ext cx="41402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-25" dirty="0">
                <a:solidFill>
                  <a:srgbClr val="231F20"/>
                </a:solidFill>
                <a:latin typeface="U-OTF ゴシックMB101 Upr H"/>
                <a:cs typeface="U-OTF ゴシックMB101 Upr H"/>
              </a:rPr>
              <a:t>仕様</a:t>
            </a:r>
            <a:endParaRPr sz="1500">
              <a:latin typeface="U-OTF ゴシックMB101 Upr H"/>
              <a:cs typeface="U-OTF ゴシックMB101 Upr H"/>
            </a:endParaRPr>
          </a:p>
        </p:txBody>
      </p:sp>
      <p:graphicFrame>
        <p:nvGraphicFramePr>
          <p:cNvPr id="49" name="object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78825"/>
              </p:ext>
            </p:extLst>
          </p:nvPr>
        </p:nvGraphicFramePr>
        <p:xfrm>
          <a:off x="331812" y="6062224"/>
          <a:ext cx="3227069" cy="270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92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19050">
                      <a:solidFill>
                        <a:srgbClr val="05010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50" b="1" spc="0" dirty="0">
                          <a:solidFill>
                            <a:srgbClr val="FFFFFF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SimSun"/>
                        </a:rPr>
                        <a:t>PL-241SLB</a:t>
                      </a:r>
                      <a:endParaRPr sz="950" b="1" spc="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SimSun"/>
                      </a:endParaRPr>
                    </a:p>
                  </a:txBody>
                  <a:tcPr marL="0" marR="0" marT="47625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T w="19050">
                      <a:solidFill>
                        <a:srgbClr val="05010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2471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 rowSpan="3"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50" spc="-25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灯具</a:t>
                      </a:r>
                      <a:endParaRPr sz="85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34925" marB="0" vert="vert" anchor="ctr">
                    <a:lnR w="9525">
                      <a:solidFill>
                        <a:srgbClr val="0501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spc="-1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ランプ形式</a:t>
                      </a:r>
                      <a:endParaRPr sz="85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501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1F0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5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LED</a:t>
                      </a:r>
                      <a:endParaRPr sz="85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55244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1F0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925" marB="0" vert="vert">
                    <a:lnR w="9525">
                      <a:solidFill>
                        <a:srgbClr val="0501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spc="-2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全光束</a:t>
                      </a:r>
                      <a:endParaRPr sz="85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5010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spc="-25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lm</a:t>
                      </a:r>
                      <a:endParaRPr sz="85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4191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50" spc="-1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22000</a:t>
                      </a:r>
                      <a:endParaRPr sz="85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50165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925" marB="0" vert="vert">
                    <a:lnR w="9525">
                      <a:solidFill>
                        <a:srgbClr val="0501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50" spc="-1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ランプ消費電力</a:t>
                      </a:r>
                      <a:endParaRPr sz="85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42544" marB="0">
                    <a:lnL w="9525">
                      <a:solidFill>
                        <a:srgbClr val="05010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1F0FB"/>
                    </a:solidFill>
                  </a:tcPr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W</a:t>
                      </a:r>
                      <a:endParaRPr sz="85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4191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1F0FB"/>
                    </a:solidFill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237/180/120(3</a:t>
                      </a:r>
                      <a:r>
                        <a:rPr sz="850" spc="-20" dirty="0">
                          <a:solidFill>
                            <a:srgbClr val="0501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段階)</a:t>
                      </a:r>
                      <a:endParaRPr sz="85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55879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1F0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50" spc="-2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ポール</a:t>
                      </a:r>
                      <a:endParaRPr sz="85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34925" marB="0" vert="vert" anchor="ctr">
                    <a:lnR w="9525">
                      <a:solidFill>
                        <a:srgbClr val="0501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0501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昇降方式</a:t>
                      </a:r>
                      <a:endParaRPr sz="85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501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手動・2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段</a:t>
                      </a:r>
                      <a:endParaRPr sz="85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4191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925" marB="0" vert="vert">
                    <a:lnR w="9525">
                      <a:solidFill>
                        <a:srgbClr val="0501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0501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spc="-1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伸長時高さ(最大)</a:t>
                      </a:r>
                      <a:endParaRPr sz="85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5010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050100"/>
                      </a:solidFill>
                      <a:prstDash val="solid"/>
                    </a:lnB>
                    <a:solidFill>
                      <a:srgbClr val="E1F0FB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spc="-25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mm</a:t>
                      </a:r>
                      <a:endParaRPr sz="85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4191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050100"/>
                      </a:solidFill>
                      <a:prstDash val="solid"/>
                    </a:lnB>
                    <a:solidFill>
                      <a:srgbClr val="E1F0FB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50" spc="-2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2835</a:t>
                      </a:r>
                      <a:endParaRPr sz="85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4445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050100"/>
                      </a:solidFill>
                      <a:prstDash val="solid"/>
                    </a:lnB>
                    <a:solidFill>
                      <a:srgbClr val="E1F0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 rowSpan="3"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spc="-15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バッテリ</a:t>
                      </a:r>
                      <a:endParaRPr sz="85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24765" marB="0" vert="vert" anchor="ctr">
                    <a:lnR w="9525">
                      <a:solidFill>
                        <a:srgbClr val="050100"/>
                      </a:solidFill>
                      <a:prstDash val="solid"/>
                    </a:lnR>
                    <a:lnT w="6350">
                      <a:solidFill>
                        <a:srgbClr val="05010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50" spc="-1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バッテリ搭載数</a:t>
                      </a:r>
                      <a:endParaRPr sz="85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501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5010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50" spc="-5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2</a:t>
                      </a:r>
                      <a:endParaRPr sz="85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45085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05010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 vert="vert">
                    <a:lnR w="9525">
                      <a:solidFill>
                        <a:srgbClr val="050100"/>
                      </a:solidFill>
                      <a:prstDash val="solid"/>
                    </a:lnR>
                    <a:lnT w="6350">
                      <a:solidFill>
                        <a:srgbClr val="05010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充電時間(1個あたり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）</a:t>
                      </a:r>
                      <a:endParaRPr sz="85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501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1F0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約5</a:t>
                      </a:r>
                      <a:r>
                        <a:rPr sz="850" spc="-25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時間</a:t>
                      </a:r>
                      <a:endParaRPr sz="85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45085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1F0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 vert="vert">
                    <a:lnR w="9525">
                      <a:solidFill>
                        <a:srgbClr val="050100"/>
                      </a:solidFill>
                      <a:prstDash val="solid"/>
                    </a:lnR>
                    <a:lnT w="6350">
                      <a:solidFill>
                        <a:srgbClr val="05010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50" spc="-10" dirty="0">
                          <a:solidFill>
                            <a:srgbClr val="0501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連続点灯可能時間</a:t>
                      </a:r>
                      <a:endParaRPr sz="85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70485" marB="0">
                    <a:lnL w="9525">
                      <a:solidFill>
                        <a:srgbClr val="05010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50" dirty="0">
                          <a:solidFill>
                            <a:srgbClr val="0501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約9</a:t>
                      </a:r>
                      <a:r>
                        <a:rPr sz="850" spc="-25" dirty="0">
                          <a:solidFill>
                            <a:srgbClr val="0501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時間</a:t>
                      </a:r>
                      <a:endParaRPr sz="85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70485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 rowSpan="2">
                  <a:txBody>
                    <a:bodyPr/>
                    <a:lstStyle/>
                    <a:p>
                      <a:pPr marL="202565" marR="97155" indent="-107950">
                        <a:lnSpc>
                          <a:spcPct val="80600"/>
                        </a:lnSpc>
                        <a:spcBef>
                          <a:spcPts val="30"/>
                        </a:spcBef>
                      </a:pPr>
                      <a:r>
                        <a:rPr sz="850" spc="-7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寸法・</a:t>
                      </a:r>
                      <a:r>
                        <a:rPr sz="850" spc="-9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質量</a:t>
                      </a:r>
                      <a:endParaRPr sz="85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3810" marB="0" vert="vert" anchor="ctr">
                    <a:lnR w="9525">
                      <a:solidFill>
                        <a:srgbClr val="0501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0501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寸法（伸長時</a:t>
                      </a:r>
                      <a:r>
                        <a:rPr sz="850" spc="-5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）</a:t>
                      </a:r>
                      <a:endParaRPr sz="85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5010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2E2EF"/>
                    </a:solidFill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50" spc="-25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mm</a:t>
                      </a:r>
                      <a:endParaRPr sz="85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61594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2E2EF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50" spc="-10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1328×1310×2835</a:t>
                      </a:r>
                      <a:endParaRPr sz="85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61594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2E2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 vert="vert">
                    <a:lnR w="9525">
                      <a:solidFill>
                        <a:srgbClr val="05010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0501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50" spc="-25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質量</a:t>
                      </a:r>
                      <a:endParaRPr sz="85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5010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0501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850" spc="-25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kg</a:t>
                      </a:r>
                      <a:endParaRPr sz="85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48895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0501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50" spc="-25" dirty="0">
                          <a:solidFill>
                            <a:srgbClr val="231F2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 P-OTF 新ゴ Pr6N R"/>
                        </a:rPr>
                        <a:t>87</a:t>
                      </a:r>
                      <a:endParaRPr sz="85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 P-OTF 新ゴ Pr6N R"/>
                      </a:endParaRPr>
                    </a:p>
                  </a:txBody>
                  <a:tcPr marL="0" marR="0" marT="52069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19050">
                      <a:solidFill>
                        <a:srgbClr val="0501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0" name="object 50"/>
          <p:cNvSpPr txBox="1"/>
          <p:nvPr/>
        </p:nvSpPr>
        <p:spPr>
          <a:xfrm>
            <a:off x="4068122" y="3890618"/>
            <a:ext cx="59055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spc="-20" dirty="0">
                <a:solidFill>
                  <a:srgbClr val="231F20"/>
                </a:solidFill>
                <a:latin typeface="A P-OTF 新ゴ Pr6N H"/>
                <a:cs typeface="A P-OTF 新ゴ Pr6N H"/>
              </a:rPr>
              <a:t>外形図</a:t>
            </a:r>
            <a:endParaRPr sz="1450">
              <a:latin typeface="A P-OTF 新ゴ Pr6N H"/>
              <a:cs typeface="A P-OTF 新ゴ Pr6N H"/>
            </a:endParaRPr>
          </a:p>
        </p:txBody>
      </p:sp>
      <p:grpSp>
        <p:nvGrpSpPr>
          <p:cNvPr id="12673" name="object 12673"/>
          <p:cNvGrpSpPr/>
          <p:nvPr/>
        </p:nvGrpSpPr>
        <p:grpSpPr>
          <a:xfrm>
            <a:off x="2371242" y="2653080"/>
            <a:ext cx="1321435" cy="2792095"/>
            <a:chOff x="2371242" y="2653080"/>
            <a:chExt cx="1321435" cy="2792095"/>
          </a:xfrm>
        </p:grpSpPr>
        <p:pic>
          <p:nvPicPr>
            <p:cNvPr id="12674" name="object 1267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1242" y="4563999"/>
              <a:ext cx="1321193" cy="880795"/>
            </a:xfrm>
            <a:prstGeom prst="rect">
              <a:avLst/>
            </a:prstGeom>
          </p:spPr>
        </p:pic>
        <p:pic>
          <p:nvPicPr>
            <p:cNvPr id="12675" name="object 1267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2913" y="3594176"/>
              <a:ext cx="1297851" cy="841298"/>
            </a:xfrm>
            <a:prstGeom prst="rect">
              <a:avLst/>
            </a:prstGeom>
          </p:spPr>
        </p:pic>
        <p:pic>
          <p:nvPicPr>
            <p:cNvPr id="12676" name="object 1267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9611" y="2653080"/>
              <a:ext cx="1233970" cy="820889"/>
            </a:xfrm>
            <a:prstGeom prst="rect">
              <a:avLst/>
            </a:prstGeom>
          </p:spPr>
        </p:pic>
      </p:grpSp>
      <p:sp>
        <p:nvSpPr>
          <p:cNvPr id="12677" name="object 12677"/>
          <p:cNvSpPr txBox="1"/>
          <p:nvPr/>
        </p:nvSpPr>
        <p:spPr>
          <a:xfrm>
            <a:off x="347764" y="2561437"/>
            <a:ext cx="3516629" cy="2847446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1410"/>
              </a:spcBef>
            </a:pPr>
            <a:r>
              <a:rPr sz="1500" b="1" spc="-1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-OTF 新ゴ Pro H"/>
              </a:rPr>
              <a:t>夜間工事現場に</a:t>
            </a:r>
            <a:endParaRPr sz="1500" dirty="0">
              <a:latin typeface="メイリオ" panose="020B0604030504040204" pitchFamily="50" charset="-128"/>
              <a:ea typeface="メイリオ" panose="020B0604030504040204" pitchFamily="50" charset="-128"/>
              <a:cs typeface="A-OTF 新ゴ Pro H"/>
            </a:endParaRPr>
          </a:p>
          <a:p>
            <a:pPr marL="141605" marR="1537970" algn="just">
              <a:lnSpc>
                <a:spcPct val="120400"/>
              </a:lnSpc>
              <a:spcBef>
                <a:spcPts val="254"/>
              </a:spcBef>
            </a:pPr>
            <a:r>
              <a:rPr sz="900" spc="-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 P-OTF 新ゴ Pr6N R"/>
              </a:rPr>
              <a:t>エンジン音を発生しないので、周囲の方にも作業員の方にもストレスを</a:t>
            </a:r>
            <a:r>
              <a:rPr sz="900" spc="-1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 P-OTF 新ゴ Pr6N R"/>
              </a:rPr>
              <a:t>与えません。</a:t>
            </a:r>
            <a:endParaRPr sz="900" dirty="0">
              <a:latin typeface="メイリオ" panose="020B0604030504040204" pitchFamily="50" charset="-128"/>
              <a:ea typeface="メイリオ" panose="020B0604030504040204" pitchFamily="50" charset="-128"/>
              <a:cs typeface="A P-OTF 新ゴ Pr6N R"/>
            </a:endParaRPr>
          </a:p>
          <a:p>
            <a:pPr marL="105410" marR="1649730">
              <a:lnSpc>
                <a:spcPct val="111100"/>
              </a:lnSpc>
              <a:spcBef>
                <a:spcPts val="1145"/>
              </a:spcBef>
            </a:pPr>
            <a:r>
              <a:rPr sz="1500" b="1" spc="-1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-OTF 新ゴ Pro H"/>
              </a:rPr>
              <a:t>トンネル工事現場や屋内現場に</a:t>
            </a:r>
            <a:endParaRPr sz="1500" dirty="0">
              <a:latin typeface="メイリオ" panose="020B0604030504040204" pitchFamily="50" charset="-128"/>
              <a:ea typeface="メイリオ" panose="020B0604030504040204" pitchFamily="50" charset="-128"/>
              <a:cs typeface="A-OTF 新ゴ Pro H"/>
            </a:endParaRPr>
          </a:p>
          <a:p>
            <a:pPr marL="93345">
              <a:lnSpc>
                <a:spcPct val="100000"/>
              </a:lnSpc>
              <a:spcBef>
                <a:spcPts val="615"/>
              </a:spcBef>
            </a:pPr>
            <a:r>
              <a:rPr sz="900" spc="-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 P-OTF 新ゴ Pr6N R"/>
              </a:rPr>
              <a:t>排気ガスを発生しないので、</a:t>
            </a:r>
            <a:endParaRPr sz="900" dirty="0">
              <a:latin typeface="メイリオ" panose="020B0604030504040204" pitchFamily="50" charset="-128"/>
              <a:ea typeface="メイリオ" panose="020B0604030504040204" pitchFamily="50" charset="-128"/>
              <a:cs typeface="A P-OTF 新ゴ Pr6N R"/>
            </a:endParaRPr>
          </a:p>
          <a:p>
            <a:pPr marL="93345" marR="1586230">
              <a:lnSpc>
                <a:spcPct val="120400"/>
              </a:lnSpc>
            </a:pPr>
            <a:r>
              <a:rPr sz="900" spc="-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 P-OTF 新ゴ Pr6N R"/>
              </a:rPr>
              <a:t>トンネル工事現場などでも安心して</a:t>
            </a:r>
            <a:r>
              <a:rPr sz="900" spc="-1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 P-OTF 新ゴ Pr6N R"/>
              </a:rPr>
              <a:t>使えます。</a:t>
            </a:r>
            <a:endParaRPr sz="900" dirty="0">
              <a:latin typeface="メイリオ" panose="020B0604030504040204" pitchFamily="50" charset="-128"/>
              <a:ea typeface="メイリオ" panose="020B0604030504040204" pitchFamily="50" charset="-128"/>
              <a:cs typeface="A P-OTF 新ゴ Pr6N R"/>
            </a:endParaRPr>
          </a:p>
          <a:p>
            <a:pPr marL="84455">
              <a:lnSpc>
                <a:spcPct val="100000"/>
              </a:lnSpc>
              <a:spcBef>
                <a:spcPts val="930"/>
              </a:spcBef>
            </a:pPr>
            <a:r>
              <a:rPr sz="1500" b="1" spc="-1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-OTF 新ゴ Pro H"/>
              </a:rPr>
              <a:t>お祭り・イベントに</a:t>
            </a:r>
            <a:endParaRPr sz="1500" dirty="0">
              <a:latin typeface="メイリオ" panose="020B0604030504040204" pitchFamily="50" charset="-128"/>
              <a:ea typeface="メイリオ" panose="020B0604030504040204" pitchFamily="50" charset="-128"/>
              <a:cs typeface="A-OTF 新ゴ Pro H"/>
            </a:endParaRPr>
          </a:p>
          <a:p>
            <a:pPr marL="80010" marR="1713864">
              <a:lnSpc>
                <a:spcPct val="120400"/>
              </a:lnSpc>
              <a:spcBef>
                <a:spcPts val="160"/>
              </a:spcBef>
            </a:pPr>
            <a:r>
              <a:rPr sz="900" spc="-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 P-OTF 新ゴ Pr6N R"/>
              </a:rPr>
              <a:t>エンジン音で、イベントの邪魔を</a:t>
            </a:r>
            <a:r>
              <a:rPr sz="900" spc="-1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 P-OTF 新ゴ Pr6N R"/>
              </a:rPr>
              <a:t>致しません。</a:t>
            </a:r>
            <a:endParaRPr sz="900" dirty="0">
              <a:latin typeface="メイリオ" panose="020B0604030504040204" pitchFamily="50" charset="-128"/>
              <a:ea typeface="メイリオ" panose="020B0604030504040204" pitchFamily="50" charset="-128"/>
              <a:cs typeface="A P-OTF 新ゴ Pr6N R"/>
            </a:endParaRPr>
          </a:p>
        </p:txBody>
      </p:sp>
      <p:pic>
        <p:nvPicPr>
          <p:cNvPr id="12678" name="object 1267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4338" y="806119"/>
            <a:ext cx="3516629" cy="1282395"/>
          </a:xfrm>
          <a:prstGeom prst="rect">
            <a:avLst/>
          </a:prstGeom>
        </p:spPr>
      </p:pic>
      <p:pic>
        <p:nvPicPr>
          <p:cNvPr id="12684" name="図 12683">
            <a:extLst>
              <a:ext uri="{FF2B5EF4-FFF2-40B4-BE49-F238E27FC236}">
                <a16:creationId xmlns:a16="http://schemas.microsoft.com/office/drawing/2014/main" id="{D314F7EC-4AD2-BBEC-0352-B973E81A4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110" y="4180754"/>
            <a:ext cx="2832339" cy="4566840"/>
          </a:xfrm>
          <a:prstGeom prst="rect">
            <a:avLst/>
          </a:prstGeom>
        </p:spPr>
      </p:pic>
      <p:pic>
        <p:nvPicPr>
          <p:cNvPr id="12686" name="図 12685">
            <a:extLst>
              <a:ext uri="{FF2B5EF4-FFF2-40B4-BE49-F238E27FC236}">
                <a16:creationId xmlns:a16="http://schemas.microsoft.com/office/drawing/2014/main" id="{36970A3C-431C-C77F-8A76-E64C7F3C8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8122" y="119649"/>
            <a:ext cx="2887995" cy="365782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CC43D5-7A96-DB3A-9828-5BBBDF521247}"/>
              </a:ext>
            </a:extLst>
          </p:cNvPr>
          <p:cNvSpPr txBox="1"/>
          <p:nvPr/>
        </p:nvSpPr>
        <p:spPr>
          <a:xfrm>
            <a:off x="3613581" y="10185400"/>
            <a:ext cx="321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http://www.uken.co.jp/office/</a:t>
            </a:r>
            <a:endParaRPr kumimoji="1" lang="ja-JP" altLang="en-US" sz="1400" dirty="0"/>
          </a:p>
        </p:txBody>
      </p:sp>
      <p:pic>
        <p:nvPicPr>
          <p:cNvPr id="12" name="図 11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C39A961E-4D68-836C-617D-F0421E2DB7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50" y="9442450"/>
            <a:ext cx="1143000" cy="1143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6054C48-34FF-84C9-90EA-91BB4531D9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2" y="9593753"/>
            <a:ext cx="4881287" cy="55354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3BAAD48-FF71-0641-F227-D24BAFE4D064}"/>
              </a:ext>
            </a:extLst>
          </p:cNvPr>
          <p:cNvSpPr txBox="1"/>
          <p:nvPr/>
        </p:nvSpPr>
        <p:spPr>
          <a:xfrm>
            <a:off x="1003607" y="10217150"/>
            <a:ext cx="3210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お問い合わせはお近くの営業所まで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99</Words>
  <Application>Microsoft Office PowerPoint</Application>
  <PresentationFormat>ユーザー設定</PresentationFormat>
  <Paragraphs>44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A P-OTF 新ゴ Pr6N H</vt:lpstr>
      <vt:lpstr>SimSun</vt:lpstr>
      <vt:lpstr>U-OTF ゴシックMB101 Upr H</vt:lpstr>
      <vt:lpstr>メイリオ</vt:lpstr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&lt;83498382836596CA2E6169&gt;</dc:title>
  <dc:creator>DENYO827</dc:creator>
  <cp:lastModifiedBy>soumu</cp:lastModifiedBy>
  <cp:revision>2</cp:revision>
  <dcterms:created xsi:type="dcterms:W3CDTF">2025-08-06T00:05:15Z</dcterms:created>
  <dcterms:modified xsi:type="dcterms:W3CDTF">2025-08-06T02:39:36Z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2025-08-06T00:00:00Z</vt:filetime>
  </property>
  <property fmtid="{D5CDD505-2E9C-101B-9397-08002B2CF9AE}" pid="5" name="Producer">
    <vt:lpwstr>Acrobat Distiller 23.0 (Windows)</vt:lpwstr>
  </property>
</Properties>
</file>